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9" r:id="rId6"/>
    <p:sldId id="370" r:id="rId7"/>
    <p:sldId id="295" r:id="rId8"/>
    <p:sldId id="297" r:id="rId9"/>
    <p:sldId id="302" r:id="rId10"/>
    <p:sldId id="318" r:id="rId11"/>
    <p:sldId id="320" r:id="rId12"/>
    <p:sldId id="343" r:id="rId13"/>
    <p:sldId id="305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92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对一个用户所属的所有群组进行处理，让用户所属的每个群组乘以一个权重再相加</a:t>
            </a:r>
            <a:r>
              <a:rPr lang="zh-CN" altLang="en-US" dirty="0"/>
              <a:t>得到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8504" y="1460814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Beyond Graph :Convolution Multimodal Recommendation with topology-aware MLPS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28800" y="5181600"/>
            <a:ext cx="806132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 https://github.com/jessicahuang0163/TMLP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47713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2024.1.09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0" y="2959735"/>
            <a:ext cx="6952615" cy="14751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114300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2362200"/>
            <a:ext cx="6215380" cy="3176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8600" y="2971800"/>
            <a:ext cx="69005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dirty="0"/>
              <a:t>Existing multimodal recommendation systems that rely on Graph Convolutional Networks (GCNs) are limited in their performance when dealing with complex, high-dimensional multimodal data due to the inherent over-smoothing issue of GCNs.</a:t>
            </a:r>
            <a:endParaRPr 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1684020"/>
            <a:ext cx="4631690" cy="4099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2971799" y="50419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8725" y="1143000"/>
            <a:ext cx="9672955" cy="5427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81400" y="3048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              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943100"/>
            <a:ext cx="6084570" cy="3011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1752600"/>
            <a:ext cx="4705350" cy="6191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0" y="2543175"/>
            <a:ext cx="3971925" cy="4762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3289300"/>
            <a:ext cx="4924425" cy="11525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4711700"/>
            <a:ext cx="50292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220" y="1600200"/>
            <a:ext cx="6309995" cy="9366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1300" y="2971800"/>
            <a:ext cx="6776720" cy="8788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0665" y="4572000"/>
            <a:ext cx="6343015" cy="4718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1730375"/>
            <a:ext cx="528574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191220" y="106436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209800"/>
            <a:ext cx="10048875" cy="2019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4343400"/>
            <a:ext cx="4210050" cy="15906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400" y="4343400"/>
            <a:ext cx="4095750" cy="3524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4876800"/>
            <a:ext cx="398145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133600"/>
            <a:ext cx="11574145" cy="35547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77833" y="41764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209800"/>
            <a:ext cx="5315585" cy="31578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209800"/>
            <a:ext cx="5815965" cy="27774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2209800"/>
            <a:ext cx="6121400" cy="28784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2133600"/>
            <a:ext cx="5629910" cy="27857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3955</Words>
  <Application>WPS 演示</Application>
  <PresentationFormat>宽屏</PresentationFormat>
  <Paragraphs>232</Paragraphs>
  <Slides>11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张瑶瑶</cp:lastModifiedBy>
  <cp:revision>323</cp:revision>
  <dcterms:created xsi:type="dcterms:W3CDTF">2023-09-17T03:47:00Z</dcterms:created>
  <dcterms:modified xsi:type="dcterms:W3CDTF">2025-01-09T09:18:51Z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2BD8FF58ACBA4B4FB62CC99045373905_13</vt:lpwstr>
  </property>
  <property fmtid="{D5CDD505-2E9C-101B-9397-08002B2CF9AE}" pid="6" name="KSOProductBuildVer">
    <vt:lpwstr>2052-12.1.0.18276</vt:lpwstr>
  </property>
</Properties>
</file>